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429387AE-605D-421F-ADF2-1BFFB1BA6FA0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</p14:sldIdLst>
        </p14:section>
        <p14:section name="Untitled Section" id="{71D4E219-FD84-4742-9556-1EF539563528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-3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Kindergarten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Elem Math Kindergarten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count forward and backward to at least 20 with and without objects.[K.2A]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7016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model the action of joining to represent addition and the action of separating to represent subtraction.[K.3A]</a:t>
            </a:r>
          </a:p>
        </p:txBody>
      </p:sp>
    </p:spTree>
    <p:extLst>
      <p:ext uri="{BB962C8B-B14F-4D97-AF65-F5344CB8AC3E}">
        <p14:creationId xmlns:p14="http://schemas.microsoft.com/office/powerpoint/2010/main" xmlns="" val="1306936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solve word problems using objects and drawings to find sums up to 10 and differences within 10.[K.3B]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9961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explain the strategies used to solve problems involving adding and subtracting within 10 using spoken words, concrete and pictorial models, and number sentences.[K.3C]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8545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U.S. coins by name, including pennies, nickels, dimes, and quarters.[K.4A]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6392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recite numbers up to at least 100 by ones and tens beginning with any given number.[K.5A]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5828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two-dimensional shapes, including circles, triangles, rectangles, and squares as special rectangles</a:t>
            </a:r>
            <a:r>
              <a:rPr lang="en-US" dirty="0" smtClean="0"/>
              <a:t>. [</a:t>
            </a:r>
            <a:r>
              <a:rPr lang="en-US" dirty="0"/>
              <a:t>K.6A]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6004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three-dimensional solids, including cylinders, cones, spheres, and cubes, in the real world.[K.6B]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01481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two-dimensional components of three-dimensional objects.[K.6C]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5291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attributes of two-dimensional shapes using informal and formal geometric language interchangeably</a:t>
            </a:r>
            <a:r>
              <a:rPr lang="en-US" dirty="0" smtClean="0"/>
              <a:t>. [</a:t>
            </a:r>
            <a:r>
              <a:rPr lang="en-US" dirty="0"/>
              <a:t>K.6D]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4491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classify and sort a variety of regular and irregular two- and three-dimensional figures regardless of orientation or size.[K.6E]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11954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read, write, and represent whole numbers from 0 to at least 20 with and without objects or pictures.[K.2B]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6636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create two-dimensional shapes using a variety of materials and drawings.[K.6F]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13734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give an example of a measurable attribute of a given object, including length, capacity, and weight.[K.7A]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35989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compare two objects with a common measurable attribute to see which object has more of / less of the attribute and describe the difference.[K.7B]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76902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collect, sort, and organize data into two or three categories.[K.8A]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51289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data to create real-object and picture graphs.[K.8B]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57913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draw conclusions from real-object and picture graphs</a:t>
            </a:r>
            <a:r>
              <a:rPr lang="en-US" dirty="0" smtClean="0"/>
              <a:t>. [</a:t>
            </a:r>
            <a:r>
              <a:rPr lang="en-US" dirty="0"/>
              <a:t>K.8C]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75673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ways to earn income</a:t>
            </a:r>
            <a:r>
              <a:rPr lang="en-US" dirty="0" smtClean="0"/>
              <a:t>. [</a:t>
            </a:r>
            <a:r>
              <a:rPr lang="en-US" dirty="0"/>
              <a:t>K.9A]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23059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differentiate between money received as income and money received as gifts.[K.9B]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51225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list simple skills required for jobs.[K.9C]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967664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distinguish between wants and needs and identify income as a source to meet one's wants and needs.[K.9D]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7608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count a set of objects up to at least 20 and demonstrate that the last number said tells the number of objects in the set regardless of their arrangement or order.[K.2C]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35551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recognize instantly the quantity of structured arrangements.[1.2A]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6400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recognize instantly the quantity of a small group of objects in organized and random arrangements.[K.2D]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7623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generate a set using concrete and pictorial models that represents a number that is more than, less than, and equal to a given number up to 20</a:t>
            </a:r>
            <a:r>
              <a:rPr lang="en-US" dirty="0" smtClean="0"/>
              <a:t>. [</a:t>
            </a:r>
            <a:r>
              <a:rPr lang="en-US" dirty="0"/>
              <a:t>K.2E]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6272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generate a number that is one more than or one less than another number up to at least 20.[K.2F]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1597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compare </a:t>
            </a:r>
            <a:r>
              <a:rPr lang="en-US" dirty="0"/>
              <a:t>sets of objects up to at least 20 in each set using comparative language.[K.2G]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320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comparative language to describe two numbers up to 20 presented as written numerals.[K.2H]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983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compose and decompose numbers up to 10 with objects and pictures.[K.2I]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Kindergarten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1768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697</Words>
  <Application>Microsoft Office PowerPoint</Application>
  <PresentationFormat>On-screen Show (4:3)</PresentationFormat>
  <Paragraphs>90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47</cp:revision>
  <dcterms:created xsi:type="dcterms:W3CDTF">2014-10-20T16:17:28Z</dcterms:created>
  <dcterms:modified xsi:type="dcterms:W3CDTF">2014-11-17T18:31:12Z</dcterms:modified>
</cp:coreProperties>
</file>